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58" r:id="rId4"/>
    <p:sldId id="289" r:id="rId5"/>
    <p:sldId id="290" r:id="rId6"/>
    <p:sldId id="291" r:id="rId7"/>
    <p:sldId id="292" r:id="rId8"/>
    <p:sldId id="294" r:id="rId9"/>
    <p:sldId id="296" r:id="rId10"/>
    <p:sldId id="275" r:id="rId11"/>
    <p:sldId id="274" r:id="rId12"/>
    <p:sldId id="268" r:id="rId13"/>
    <p:sldId id="282" r:id="rId14"/>
    <p:sldId id="283" r:id="rId15"/>
    <p:sldId id="279" r:id="rId16"/>
    <p:sldId id="293" r:id="rId17"/>
    <p:sldId id="295" r:id="rId18"/>
    <p:sldId id="28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1C74"/>
    <a:srgbClr val="990000"/>
    <a:srgbClr val="FF0000"/>
    <a:srgbClr val="000000"/>
    <a:srgbClr val="04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5995" autoAdjust="0"/>
  </p:normalViewPr>
  <p:slideViewPr>
    <p:cSldViewPr>
      <p:cViewPr>
        <p:scale>
          <a:sx n="75" d="100"/>
          <a:sy n="75" d="100"/>
        </p:scale>
        <p:origin x="-277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7148D63-8CB9-4240-BE19-E425CA25C459}"/>
    <pc:docChg chg="delSld modSld">
      <pc:chgData name="" userId="" providerId="" clId="Web-{97148D63-8CB9-4240-BE19-E425CA25C459}" dt="2018-11-18T17:21:47.351" v="55"/>
      <pc:docMkLst>
        <pc:docMk/>
      </pc:docMkLst>
      <pc:sldChg chg="del">
        <pc:chgData name="" userId="" providerId="" clId="Web-{97148D63-8CB9-4240-BE19-E425CA25C459}" dt="2018-11-18T17:21:47.351" v="55"/>
        <pc:sldMkLst>
          <pc:docMk/>
          <pc:sldMk cId="0" sldId="264"/>
        </pc:sldMkLst>
      </pc:sldChg>
      <pc:sldChg chg="del">
        <pc:chgData name="" userId="" providerId="" clId="Web-{97148D63-8CB9-4240-BE19-E425CA25C459}" dt="2018-11-18T17:21:44.507" v="54"/>
        <pc:sldMkLst>
          <pc:docMk/>
          <pc:sldMk cId="0" sldId="266"/>
        </pc:sldMkLst>
      </pc:sldChg>
      <pc:sldChg chg="del">
        <pc:chgData name="" userId="" providerId="" clId="Web-{97148D63-8CB9-4240-BE19-E425CA25C459}" dt="2018-11-18T17:17:11.377" v="18"/>
        <pc:sldMkLst>
          <pc:docMk/>
          <pc:sldMk cId="0" sldId="267"/>
        </pc:sldMkLst>
      </pc:sldChg>
      <pc:sldChg chg="del">
        <pc:chgData name="" userId="" providerId="" clId="Web-{97148D63-8CB9-4240-BE19-E425CA25C459}" dt="2018-11-18T17:17:19.627" v="20"/>
        <pc:sldMkLst>
          <pc:docMk/>
          <pc:sldMk cId="2741694573" sldId="278"/>
        </pc:sldMkLst>
      </pc:sldChg>
      <pc:sldChg chg="delSp modSp">
        <pc:chgData name="" userId="" providerId="" clId="Web-{97148D63-8CB9-4240-BE19-E425CA25C459}" dt="2018-11-18T17:21:29.226" v="53" actId="14100"/>
        <pc:sldMkLst>
          <pc:docMk/>
          <pc:sldMk cId="1681128651" sldId="279"/>
        </pc:sldMkLst>
        <pc:picChg chg="mod modCrop">
          <ac:chgData name="" userId="" providerId="" clId="Web-{97148D63-8CB9-4240-BE19-E425CA25C459}" dt="2018-11-18T17:20:47.334" v="39" actId="14100"/>
          <ac:picMkLst>
            <pc:docMk/>
            <pc:sldMk cId="1681128651" sldId="279"/>
            <ac:picMk id="9" creationId="{00000000-0000-0000-0000-000000000000}"/>
          </ac:picMkLst>
        </pc:picChg>
        <pc:picChg chg="mod modCrop">
          <ac:chgData name="" userId="" providerId="" clId="Web-{97148D63-8CB9-4240-BE19-E425CA25C459}" dt="2018-11-18T17:21:29.226" v="53" actId="14100"/>
          <ac:picMkLst>
            <pc:docMk/>
            <pc:sldMk cId="1681128651" sldId="279"/>
            <ac:picMk id="3074" creationId="{00000000-0000-0000-0000-000000000000}"/>
          </ac:picMkLst>
        </pc:picChg>
        <pc:picChg chg="del">
          <ac:chgData name="" userId="" providerId="" clId="Web-{97148D63-8CB9-4240-BE19-E425CA25C459}" dt="2018-11-18T17:20:03.240" v="29"/>
          <ac:picMkLst>
            <pc:docMk/>
            <pc:sldMk cId="1681128651" sldId="279"/>
            <ac:picMk id="3075" creationId="{00000000-0000-0000-0000-000000000000}"/>
          </ac:picMkLst>
        </pc:picChg>
        <pc:picChg chg="mod modCrop">
          <ac:chgData name="" userId="" providerId="" clId="Web-{97148D63-8CB9-4240-BE19-E425CA25C459}" dt="2018-11-18T17:21:06.819" v="45" actId="14100"/>
          <ac:picMkLst>
            <pc:docMk/>
            <pc:sldMk cId="1681128651" sldId="279"/>
            <ac:picMk id="3077" creationId="{00000000-0000-0000-0000-000000000000}"/>
          </ac:picMkLst>
        </pc:picChg>
      </pc:sldChg>
      <pc:sldChg chg="del">
        <pc:chgData name="" userId="" providerId="" clId="Web-{97148D63-8CB9-4240-BE19-E425CA25C459}" dt="2018-11-18T17:17:35.674" v="22"/>
        <pc:sldMkLst>
          <pc:docMk/>
          <pc:sldMk cId="1090428621" sldId="280"/>
        </pc:sldMkLst>
      </pc:sldChg>
      <pc:sldChg chg="del">
        <pc:chgData name="" userId="" providerId="" clId="Web-{97148D63-8CB9-4240-BE19-E425CA25C459}" dt="2018-11-18T17:17:22.815" v="21"/>
        <pc:sldMkLst>
          <pc:docMk/>
          <pc:sldMk cId="980416804" sldId="281"/>
        </pc:sldMkLst>
      </pc:sldChg>
      <pc:sldChg chg="modSp del">
        <pc:chgData name="" userId="" providerId="" clId="Web-{97148D63-8CB9-4240-BE19-E425CA25C459}" dt="2018-11-18T17:17:11.377" v="19"/>
        <pc:sldMkLst>
          <pc:docMk/>
          <pc:sldMk cId="4085417922" sldId="284"/>
        </pc:sldMkLst>
        <pc:picChg chg="mod modCrop">
          <ac:chgData name="" userId="" providerId="" clId="Web-{97148D63-8CB9-4240-BE19-E425CA25C459}" dt="2018-11-18T17:15:52.875" v="9" actId="14100"/>
          <ac:picMkLst>
            <pc:docMk/>
            <pc:sldMk cId="4085417922" sldId="284"/>
            <ac:picMk id="7170" creationId="{00000000-0000-0000-0000-000000000000}"/>
          </ac:picMkLst>
        </pc:picChg>
        <pc:picChg chg="mod modCrop">
          <ac:chgData name="" userId="" providerId="" clId="Web-{97148D63-8CB9-4240-BE19-E425CA25C459}" dt="2018-11-18T17:16:57.205" v="17" actId="14100"/>
          <ac:picMkLst>
            <pc:docMk/>
            <pc:sldMk cId="4085417922" sldId="284"/>
            <ac:picMk id="7171" creationId="{00000000-0000-0000-0000-000000000000}"/>
          </ac:picMkLst>
        </pc:picChg>
      </pc:sldChg>
    </pc:docChg>
  </pc:docChgLst>
  <pc:docChgLst>
    <pc:chgData clId="Web-{1DF27F34-5D6C-4A4B-A9A4-07D01390283F}"/>
    <pc:docChg chg="modSld">
      <pc:chgData name="" userId="" providerId="" clId="Web-{1DF27F34-5D6C-4A4B-A9A4-07D01390283F}" dt="2018-11-16T18:04:39.548" v="5"/>
      <pc:docMkLst>
        <pc:docMk/>
      </pc:docMkLst>
      <pc:sldChg chg="modSp">
        <pc:chgData name="" userId="" providerId="" clId="Web-{1DF27F34-5D6C-4A4B-A9A4-07D01390283F}" dt="2018-11-16T18:04:39.548" v="5"/>
        <pc:sldMkLst>
          <pc:docMk/>
          <pc:sldMk cId="0" sldId="260"/>
        </pc:sldMkLst>
        <pc:picChg chg="mod">
          <ac:chgData name="" userId="" providerId="" clId="Web-{1DF27F34-5D6C-4A4B-A9A4-07D01390283F}" dt="2018-11-16T18:04:39.548" v="5"/>
          <ac:picMkLst>
            <pc:docMk/>
            <pc:sldMk cId="0" sldId="260"/>
            <ac:picMk id="8195" creationId="{00000000-0000-0000-0000-000000000000}"/>
          </ac:picMkLst>
        </pc:picChg>
      </pc:sldChg>
    </pc:docChg>
  </pc:docChgLst>
  <pc:docChgLst>
    <pc:chgData clId="Web-{0AD76436-58BE-400C-A311-08425643B5E7}"/>
    <pc:docChg chg="modSld">
      <pc:chgData name="" userId="" providerId="" clId="Web-{0AD76436-58BE-400C-A311-08425643B5E7}" dt="2018-11-16T18:17:37.672" v="9" actId="1076"/>
      <pc:docMkLst>
        <pc:docMk/>
      </pc:docMkLst>
      <pc:sldChg chg="modSp">
        <pc:chgData name="" userId="" providerId="" clId="Web-{0AD76436-58BE-400C-A311-08425643B5E7}" dt="2018-11-16T18:15:10.560" v="6" actId="14100"/>
        <pc:sldMkLst>
          <pc:docMk/>
          <pc:sldMk cId="0" sldId="260"/>
        </pc:sldMkLst>
        <pc:picChg chg="mod modCrop">
          <ac:chgData name="" userId="" providerId="" clId="Web-{0AD76436-58BE-400C-A311-08425643B5E7}" dt="2018-11-16T18:15:10.560" v="6" actId="14100"/>
          <ac:picMkLst>
            <pc:docMk/>
            <pc:sldMk cId="0" sldId="260"/>
            <ac:picMk id="8195" creationId="{00000000-0000-0000-0000-000000000000}"/>
          </ac:picMkLst>
        </pc:picChg>
      </pc:sldChg>
      <pc:sldChg chg="modSp">
        <pc:chgData name="" userId="" providerId="" clId="Web-{0AD76436-58BE-400C-A311-08425643B5E7}" dt="2018-11-16T18:17:37.672" v="9" actId="1076"/>
        <pc:sldMkLst>
          <pc:docMk/>
          <pc:sldMk cId="213656096" sldId="282"/>
        </pc:sldMkLst>
        <pc:picChg chg="mod">
          <ac:chgData name="" userId="" providerId="" clId="Web-{0AD76436-58BE-400C-A311-08425643B5E7}" dt="2018-11-16T18:17:37.672" v="9" actId="1076"/>
          <ac:picMkLst>
            <pc:docMk/>
            <pc:sldMk cId="213656096" sldId="282"/>
            <ac:picMk id="5122" creationId="{00000000-0000-0000-0000-000000000000}"/>
          </ac:picMkLst>
        </pc:picChg>
      </pc:sldChg>
    </pc:docChg>
  </pc:docChgLst>
  <pc:docChgLst>
    <pc:chgData clId="Web-{B5BD247F-688F-4847-A914-471BC32DB15E}"/>
    <pc:docChg chg="modSld">
      <pc:chgData name="" userId="" providerId="" clId="Web-{B5BD247F-688F-4847-A914-471BC32DB15E}" dt="2018-11-16T16:37:47.326" v="189" actId="1076"/>
      <pc:docMkLst>
        <pc:docMk/>
      </pc:docMkLst>
      <pc:sldChg chg="modSp">
        <pc:chgData name="" userId="" providerId="" clId="Web-{B5BD247F-688F-4847-A914-471BC32DB15E}" dt="2018-11-16T16:22:36.121" v="136" actId="20577"/>
        <pc:sldMkLst>
          <pc:docMk/>
          <pc:sldMk cId="0" sldId="257"/>
        </pc:sldMkLst>
        <pc:spChg chg="mod">
          <ac:chgData name="" userId="" providerId="" clId="Web-{B5BD247F-688F-4847-A914-471BC32DB15E}" dt="2018-11-16T16:22:36.121" v="136" actId="20577"/>
          <ac:spMkLst>
            <pc:docMk/>
            <pc:sldMk cId="0" sldId="257"/>
            <ac:spMk id="13317" creationId="{00000000-0000-0000-0000-000000000000}"/>
          </ac:spMkLst>
        </pc:spChg>
      </pc:sldChg>
      <pc:sldChg chg="modSp">
        <pc:chgData name="" userId="" providerId="" clId="Web-{B5BD247F-688F-4847-A914-471BC32DB15E}" dt="2018-11-16T16:35:55.465" v="186" actId="20577"/>
        <pc:sldMkLst>
          <pc:docMk/>
          <pc:sldMk cId="0" sldId="259"/>
        </pc:sldMkLst>
        <pc:spChg chg="mod">
          <ac:chgData name="" userId="" providerId="" clId="Web-{B5BD247F-688F-4847-A914-471BC32DB15E}" dt="2018-11-16T16:35:55.465" v="186" actId="20577"/>
          <ac:spMkLst>
            <pc:docMk/>
            <pc:sldMk cId="0" sldId="259"/>
            <ac:spMk id="14340" creationId="{00000000-0000-0000-0000-000000000000}"/>
          </ac:spMkLst>
        </pc:spChg>
      </pc:sldChg>
      <pc:sldChg chg="delSp modSp">
        <pc:chgData name="" userId="" providerId="" clId="Web-{B5BD247F-688F-4847-A914-471BC32DB15E}" dt="2018-11-16T16:37:47.326" v="189" actId="1076"/>
        <pc:sldMkLst>
          <pc:docMk/>
          <pc:sldMk cId="0" sldId="260"/>
        </pc:sldMkLst>
        <pc:picChg chg="del">
          <ac:chgData name="" userId="" providerId="" clId="Web-{B5BD247F-688F-4847-A914-471BC32DB15E}" dt="2018-11-16T16:37:41.342" v="188"/>
          <ac:picMkLst>
            <pc:docMk/>
            <pc:sldMk cId="0" sldId="260"/>
            <ac:picMk id="8194" creationId="{00000000-0000-0000-0000-000000000000}"/>
          </ac:picMkLst>
        </pc:picChg>
        <pc:picChg chg="mod">
          <ac:chgData name="" userId="" providerId="" clId="Web-{B5BD247F-688F-4847-A914-471BC32DB15E}" dt="2018-11-16T16:37:47.326" v="189" actId="1076"/>
          <ac:picMkLst>
            <pc:docMk/>
            <pc:sldMk cId="0" sldId="260"/>
            <ac:picMk id="8195" creationId="{00000000-0000-0000-0000-000000000000}"/>
          </ac:picMkLst>
        </pc:picChg>
      </pc:sldChg>
    </pc:docChg>
  </pc:docChgLst>
  <pc:docChgLst>
    <pc:chgData clId="Web-{1F5434A9-9B48-4F80-8F68-FBCBAD1F869F}"/>
    <pc:docChg chg="modSld">
      <pc:chgData name="" userId="" providerId="" clId="Web-{1F5434A9-9B48-4F80-8F68-FBCBAD1F869F}" dt="2018-11-16T17:01:55.721" v="19" actId="20577"/>
      <pc:docMkLst>
        <pc:docMk/>
      </pc:docMkLst>
      <pc:sldChg chg="modSp">
        <pc:chgData name="" userId="" providerId="" clId="Web-{1F5434A9-9B48-4F80-8F68-FBCBAD1F869F}" dt="2018-11-16T17:01:55.721" v="18" actId="20577"/>
        <pc:sldMkLst>
          <pc:docMk/>
          <pc:sldMk cId="2572659723" sldId="274"/>
        </pc:sldMkLst>
        <pc:spChg chg="mod">
          <ac:chgData name="" userId="" providerId="" clId="Web-{1F5434A9-9B48-4F80-8F68-FBCBAD1F869F}" dt="2018-11-16T17:01:55.721" v="18" actId="20577"/>
          <ac:spMkLst>
            <pc:docMk/>
            <pc:sldMk cId="2572659723" sldId="274"/>
            <ac:spMk id="7" creationId="{00000000-0000-0000-0000-000000000000}"/>
          </ac:spMkLst>
        </pc:spChg>
      </pc:sldChg>
    </pc:docChg>
  </pc:docChgLst>
  <pc:docChgLst>
    <pc:chgData clId="Web-{6FFB4419-50B2-42B0-929C-3088279FEF7B}"/>
    <pc:docChg chg="modSld">
      <pc:chgData name="" userId="" providerId="" clId="Web-{6FFB4419-50B2-42B0-929C-3088279FEF7B}" dt="2018-11-16T18:43:09.174" v="6" actId="1076"/>
      <pc:docMkLst>
        <pc:docMk/>
      </pc:docMkLst>
      <pc:sldChg chg="modSp">
        <pc:chgData name="" userId="" providerId="" clId="Web-{6FFB4419-50B2-42B0-929C-3088279FEF7B}" dt="2018-11-16T18:43:09.174" v="6" actId="1076"/>
        <pc:sldMkLst>
          <pc:docMk/>
          <pc:sldMk cId="0" sldId="259"/>
        </pc:sldMkLst>
        <pc:picChg chg="mod">
          <ac:chgData name="" userId="" providerId="" clId="Web-{6FFB4419-50B2-42B0-929C-3088279FEF7B}" dt="2018-11-16T18:43:09.174" v="6" actId="1076"/>
          <ac:picMkLst>
            <pc:docMk/>
            <pc:sldMk cId="0" sldId="259"/>
            <ac:picMk id="1026" creationId="{00000000-0000-0000-0000-000000000000}"/>
          </ac:picMkLst>
        </pc:picChg>
      </pc:sldChg>
    </pc:docChg>
  </pc:docChgLst>
  <pc:docChgLst>
    <pc:chgData clId="Web-{206BD441-6359-4B11-A57B-A69CBAD044EA}"/>
    <pc:docChg chg="delSld modSld">
      <pc:chgData name="" userId="" providerId="" clId="Web-{206BD441-6359-4B11-A57B-A69CBAD044EA}" dt="2018-11-18T16:55:17.772" v="98"/>
      <pc:docMkLst>
        <pc:docMk/>
      </pc:docMkLst>
      <pc:sldChg chg="modSp">
        <pc:chgData name="" userId="" providerId="" clId="Web-{206BD441-6359-4B11-A57B-A69CBAD044EA}" dt="2018-11-18T16:36:17.891" v="20" actId="1076"/>
        <pc:sldMkLst>
          <pc:docMk/>
          <pc:sldMk cId="0" sldId="259"/>
        </pc:sldMkLst>
        <pc:picChg chg="mod modCrop">
          <ac:chgData name="" userId="" providerId="" clId="Web-{206BD441-6359-4B11-A57B-A69CBAD044EA}" dt="2018-11-18T16:36:17.891" v="20" actId="1076"/>
          <ac:picMkLst>
            <pc:docMk/>
            <pc:sldMk cId="0" sldId="259"/>
            <ac:picMk id="1026" creationId="{00000000-0000-0000-0000-000000000000}"/>
          </ac:picMkLst>
        </pc:picChg>
      </pc:sldChg>
      <pc:sldChg chg="del">
        <pc:chgData name="" userId="" providerId="" clId="Web-{206BD441-6359-4B11-A57B-A69CBAD044EA}" dt="2018-11-18T16:27:02.115" v="6"/>
        <pc:sldMkLst>
          <pc:docMk/>
          <pc:sldMk cId="0" sldId="263"/>
        </pc:sldMkLst>
      </pc:sldChg>
      <pc:sldChg chg="del">
        <pc:chgData name="" userId="" providerId="" clId="Web-{206BD441-6359-4B11-A57B-A69CBAD044EA}" dt="2018-11-18T16:26:54.146" v="4"/>
        <pc:sldMkLst>
          <pc:docMk/>
          <pc:sldMk cId="0" sldId="270"/>
        </pc:sldMkLst>
      </pc:sldChg>
      <pc:sldChg chg="del">
        <pc:chgData name="" userId="" providerId="" clId="Web-{206BD441-6359-4B11-A57B-A69CBAD044EA}" dt="2018-11-18T16:26:35.880" v="2"/>
        <pc:sldMkLst>
          <pc:docMk/>
          <pc:sldMk cId="3323027873" sldId="272"/>
        </pc:sldMkLst>
      </pc:sldChg>
      <pc:sldChg chg="del">
        <pc:chgData name="" userId="" providerId="" clId="Web-{206BD441-6359-4B11-A57B-A69CBAD044EA}" dt="2018-11-18T16:26:31.864" v="1"/>
        <pc:sldMkLst>
          <pc:docMk/>
          <pc:sldMk cId="810098600" sldId="273"/>
        </pc:sldMkLst>
      </pc:sldChg>
      <pc:sldChg chg="del">
        <pc:chgData name="" userId="" providerId="" clId="Web-{206BD441-6359-4B11-A57B-A69CBAD044EA}" dt="2018-11-18T16:26:58.787" v="5"/>
        <pc:sldMkLst>
          <pc:docMk/>
          <pc:sldMk cId="3252581459" sldId="276"/>
        </pc:sldMkLst>
      </pc:sldChg>
      <pc:sldChg chg="delSp modSp">
        <pc:chgData name="" userId="" providerId="" clId="Web-{206BD441-6359-4B11-A57B-A69CBAD044EA}" dt="2018-11-18T16:43:12.680" v="48" actId="14100"/>
        <pc:sldMkLst>
          <pc:docMk/>
          <pc:sldMk cId="213656096" sldId="282"/>
        </pc:sldMkLst>
        <pc:picChg chg="del mod">
          <ac:chgData name="" userId="" providerId="" clId="Web-{206BD441-6359-4B11-A57B-A69CBAD044EA}" dt="2018-11-18T16:42:08.351" v="37"/>
          <ac:picMkLst>
            <pc:docMk/>
            <pc:sldMk cId="213656096" sldId="282"/>
            <ac:picMk id="5123" creationId="{00000000-0000-0000-0000-000000000000}"/>
          </ac:picMkLst>
        </pc:picChg>
        <pc:picChg chg="mod modCrop">
          <ac:chgData name="" userId="" providerId="" clId="Web-{206BD441-6359-4B11-A57B-A69CBAD044EA}" dt="2018-11-18T16:41:22.694" v="35" actId="14100"/>
          <ac:picMkLst>
            <pc:docMk/>
            <pc:sldMk cId="213656096" sldId="282"/>
            <ac:picMk id="5124" creationId="{00000000-0000-0000-0000-000000000000}"/>
          </ac:picMkLst>
        </pc:picChg>
        <pc:picChg chg="mod modCrop">
          <ac:chgData name="" userId="" providerId="" clId="Web-{206BD441-6359-4B11-A57B-A69CBAD044EA}" dt="2018-11-18T16:43:12.680" v="48" actId="14100"/>
          <ac:picMkLst>
            <pc:docMk/>
            <pc:sldMk cId="213656096" sldId="282"/>
            <ac:picMk id="5125" creationId="{00000000-0000-0000-0000-000000000000}"/>
          </ac:picMkLst>
        </pc:picChg>
        <pc:picChg chg="mod">
          <ac:chgData name="" userId="" providerId="" clId="Web-{206BD441-6359-4B11-A57B-A69CBAD044EA}" dt="2018-11-18T16:41:03.615" v="29" actId="1076"/>
          <ac:picMkLst>
            <pc:docMk/>
            <pc:sldMk cId="213656096" sldId="282"/>
            <ac:picMk id="26626" creationId="{00000000-0000-0000-0000-000000000000}"/>
          </ac:picMkLst>
        </pc:picChg>
      </pc:sldChg>
      <pc:sldChg chg="delSp modSp">
        <pc:chgData name="" userId="" providerId="" clId="Web-{206BD441-6359-4B11-A57B-A69CBAD044EA}" dt="2018-11-18T16:50:34.064" v="93" actId="1076"/>
        <pc:sldMkLst>
          <pc:docMk/>
          <pc:sldMk cId="4085417922" sldId="283"/>
        </pc:sldMkLst>
        <pc:picChg chg="del">
          <ac:chgData name="" userId="" providerId="" clId="Web-{206BD441-6359-4B11-A57B-A69CBAD044EA}" dt="2018-11-18T16:44:06.853" v="49"/>
          <ac:picMkLst>
            <pc:docMk/>
            <pc:sldMk cId="4085417922" sldId="283"/>
            <ac:picMk id="6146" creationId="{00000000-0000-0000-0000-000000000000}"/>
          </ac:picMkLst>
        </pc:picChg>
        <pc:picChg chg="mod modCrop">
          <ac:chgData name="" userId="" providerId="" clId="Web-{206BD441-6359-4B11-A57B-A69CBAD044EA}" dt="2018-11-18T16:48:47.999" v="75" actId="688"/>
          <ac:picMkLst>
            <pc:docMk/>
            <pc:sldMk cId="4085417922" sldId="283"/>
            <ac:picMk id="6147" creationId="{00000000-0000-0000-0000-000000000000}"/>
          </ac:picMkLst>
        </pc:picChg>
        <pc:picChg chg="mod modCrop">
          <ac:chgData name="" userId="" providerId="" clId="Web-{206BD441-6359-4B11-A57B-A69CBAD044EA}" dt="2018-11-18T16:49:00.218" v="79" actId="1076"/>
          <ac:picMkLst>
            <pc:docMk/>
            <pc:sldMk cId="4085417922" sldId="283"/>
            <ac:picMk id="6148" creationId="{00000000-0000-0000-0000-000000000000}"/>
          </ac:picMkLst>
        </pc:picChg>
        <pc:picChg chg="mod modCrop">
          <ac:chgData name="" userId="" providerId="" clId="Web-{206BD441-6359-4B11-A57B-A69CBAD044EA}" dt="2018-11-18T16:50:34.064" v="93" actId="1076"/>
          <ac:picMkLst>
            <pc:docMk/>
            <pc:sldMk cId="4085417922" sldId="283"/>
            <ac:picMk id="6149" creationId="{00000000-0000-0000-0000-000000000000}"/>
          </ac:picMkLst>
        </pc:picChg>
      </pc:sldChg>
      <pc:sldChg chg="delSp modSp">
        <pc:chgData name="" userId="" providerId="" clId="Web-{206BD441-6359-4B11-A57B-A69CBAD044EA}" dt="2018-11-18T16:55:17.772" v="98"/>
        <pc:sldMkLst>
          <pc:docMk/>
          <pc:sldMk cId="4085417922" sldId="284"/>
        </pc:sldMkLst>
        <pc:picChg chg="mod">
          <ac:chgData name="" userId="" providerId="" clId="Web-{206BD441-6359-4B11-A57B-A69CBAD044EA}" dt="2018-11-18T16:55:17.772" v="98"/>
          <ac:picMkLst>
            <pc:docMk/>
            <pc:sldMk cId="4085417922" sldId="284"/>
            <ac:picMk id="7170" creationId="{00000000-0000-0000-0000-000000000000}"/>
          </ac:picMkLst>
        </pc:picChg>
        <pc:picChg chg="mod">
          <ac:chgData name="" userId="" providerId="" clId="Web-{206BD441-6359-4B11-A57B-A69CBAD044EA}" dt="2018-11-18T16:53:19.098" v="96" actId="1076"/>
          <ac:picMkLst>
            <pc:docMk/>
            <pc:sldMk cId="4085417922" sldId="284"/>
            <ac:picMk id="7171" creationId="{00000000-0000-0000-0000-000000000000}"/>
          </ac:picMkLst>
        </pc:picChg>
        <pc:picChg chg="del">
          <ac:chgData name="" userId="" providerId="" clId="Web-{206BD441-6359-4B11-A57B-A69CBAD044EA}" dt="2018-11-18T16:52:47.410" v="94"/>
          <ac:picMkLst>
            <pc:docMk/>
            <pc:sldMk cId="4085417922" sldId="284"/>
            <ac:picMk id="7172" creationId="{00000000-0000-0000-0000-000000000000}"/>
          </ac:picMkLst>
        </pc:picChg>
        <pc:picChg chg="del">
          <ac:chgData name="" userId="" providerId="" clId="Web-{206BD441-6359-4B11-A57B-A69CBAD044EA}" dt="2018-11-18T16:53:15.176" v="95"/>
          <ac:picMkLst>
            <pc:docMk/>
            <pc:sldMk cId="4085417922" sldId="284"/>
            <ac:picMk id="7173" creationId="{00000000-0000-0000-0000-000000000000}"/>
          </ac:picMkLst>
        </pc:picChg>
      </pc:sldChg>
      <pc:sldChg chg="del">
        <pc:chgData name="" userId="" providerId="" clId="Web-{206BD441-6359-4B11-A57B-A69CBAD044EA}" dt="2018-11-18T16:26:24.630" v="0"/>
        <pc:sldMkLst>
          <pc:docMk/>
          <pc:sldMk cId="1470213136" sldId="285"/>
        </pc:sldMkLst>
      </pc:sldChg>
      <pc:sldChg chg="del">
        <pc:chgData name="" userId="" providerId="" clId="Web-{206BD441-6359-4B11-A57B-A69CBAD044EA}" dt="2018-11-18T16:26:49.537" v="3"/>
        <pc:sldMkLst>
          <pc:docMk/>
          <pc:sldMk cId="2411726332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54382-EDE7-483A-89EB-C6315B1E21F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552D-43E2-4697-A056-9FCDCF706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2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2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6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928792" y="265093"/>
            <a:ext cx="640042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портфолио</a:t>
            </a: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1" y="3849688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611561" y="1700215"/>
            <a:ext cx="792088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Воспитателя </a:t>
            </a:r>
          </a:p>
          <a:p>
            <a:pPr algn="ctr"/>
            <a:r>
              <a:rPr lang="ru-RU" sz="4400" b="1" dirty="0" err="1">
                <a:solidFill>
                  <a:srgbClr val="045C04"/>
                </a:solidFill>
                <a:latin typeface="Arial"/>
              </a:rPr>
              <a:t>Абзотовой</a:t>
            </a:r>
            <a:r>
              <a:rPr lang="ru-RU" sz="4400" b="1" dirty="0">
                <a:solidFill>
                  <a:srgbClr val="045C04"/>
                </a:solidFill>
                <a:latin typeface="Arial"/>
              </a:rPr>
              <a:t> </a:t>
            </a:r>
          </a:p>
          <a:p>
            <a:pPr algn="ctr"/>
            <a:r>
              <a:rPr lang="ru-RU" sz="4400" b="1" dirty="0">
                <a:solidFill>
                  <a:srgbClr val="045C04"/>
                </a:solidFill>
                <a:latin typeface="Arial"/>
              </a:rPr>
              <a:t>Иман </a:t>
            </a:r>
            <a:r>
              <a:rPr lang="ru-RU" sz="4400" b="1" dirty="0" err="1">
                <a:solidFill>
                  <a:srgbClr val="045C04"/>
                </a:solidFill>
                <a:latin typeface="Arial"/>
              </a:rPr>
              <a:t>Мусаевны</a:t>
            </a:r>
          </a:p>
          <a:p>
            <a:pPr algn="ctr"/>
            <a:endParaRPr lang="ru-RU" sz="2800" dirty="0">
              <a:solidFill>
                <a:srgbClr val="001C74"/>
              </a:solidFill>
              <a:latin typeface="Verdana" pitchFamily="34" charset="0"/>
            </a:endParaRPr>
          </a:p>
          <a:p>
            <a:pPr algn="ctr"/>
            <a:r>
              <a:rPr lang="ru-RU" sz="2800" dirty="0">
                <a:solidFill>
                  <a:srgbClr val="001C74"/>
                </a:solidFill>
                <a:latin typeface="Verdana" pitchFamily="34" charset="0"/>
              </a:rPr>
              <a:t>    МБДОУ «Детский сад </a:t>
            </a:r>
            <a:r>
              <a:rPr lang="ru-RU" sz="2800" dirty="0">
                <a:solidFill>
                  <a:srgbClr val="001C74"/>
                </a:solidFill>
                <a:latin typeface="Arial"/>
                <a:cs typeface="Arial"/>
              </a:rPr>
              <a:t>№2 «Сказка»</a:t>
            </a:r>
            <a:r>
              <a:rPr lang="ru-RU" sz="2800" dirty="0">
                <a:solidFill>
                  <a:srgbClr val="001C74"/>
                </a:solidFill>
                <a:latin typeface="Verdana" pitchFamily="34" charset="0"/>
                <a:ea typeface="Verdana"/>
              </a:rPr>
              <a:t>  </a:t>
            </a:r>
          </a:p>
          <a:p>
            <a:pPr algn="ctr"/>
            <a:r>
              <a:rPr lang="ru-RU" sz="2800" dirty="0">
                <a:solidFill>
                  <a:srgbClr val="001C74"/>
                </a:solidFill>
                <a:latin typeface="Verdana" pitchFamily="34" charset="0"/>
                <a:ea typeface="Verdana"/>
              </a:rPr>
              <a:t>                         </a:t>
            </a:r>
            <a:r>
              <a:rPr lang="ru-RU" sz="2800" dirty="0" err="1">
                <a:solidFill>
                  <a:srgbClr val="001C74"/>
                </a:solidFill>
                <a:latin typeface="Verdana" pitchFamily="34" charset="0"/>
                <a:ea typeface="Verdana"/>
              </a:rPr>
              <a:t>с.п</a:t>
            </a:r>
            <a:r>
              <a:rPr lang="ru-RU" sz="2800" dirty="0">
                <a:solidFill>
                  <a:srgbClr val="001C74"/>
                </a:solidFill>
                <a:latin typeface="Verdana" pitchFamily="34" charset="0"/>
                <a:ea typeface="Verdana"/>
              </a:rPr>
              <a:t>. </a:t>
            </a:r>
            <a:r>
              <a:rPr lang="ru-RU" sz="2800" dirty="0" err="1">
                <a:solidFill>
                  <a:srgbClr val="001C74"/>
                </a:solidFill>
                <a:latin typeface="Verdana" pitchFamily="34" charset="0"/>
                <a:ea typeface="Verdana"/>
              </a:rPr>
              <a:t>Верхненаурское</a:t>
            </a:r>
            <a:r>
              <a:rPr lang="ru-RU" sz="2800" dirty="0">
                <a:solidFill>
                  <a:srgbClr val="001C74"/>
                </a:solidFill>
                <a:latin typeface="Verdana" pitchFamily="34" charset="0"/>
                <a:ea typeface="Verdana"/>
              </a:rPr>
              <a:t>"</a:t>
            </a:r>
            <a:endParaRPr lang="ru-RU"/>
          </a:p>
        </p:txBody>
      </p:sp>
    </p:spTree>
  </p:cSld>
  <p:clrMapOvr>
    <a:masterClrMapping/>
  </p:clrMapOvr>
  <p:transition advClick="0" advTm="7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75656" y="620714"/>
            <a:ext cx="640871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Личностные характеристики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ru-RU" sz="2800" i="1" u="sng" dirty="0">
              <a:solidFill>
                <a:srgbClr val="99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Ответственность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Отзывчивость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 smtClean="0">
                <a:solidFill>
                  <a:srgbClr val="990000"/>
                </a:solidFill>
              </a:rPr>
              <a:t>Находчивость </a:t>
            </a:r>
            <a:endParaRPr lang="ru-RU" sz="2800" b="1" i="1" u="sng" dirty="0">
              <a:solidFill>
                <a:srgbClr val="99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 Работоспособность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Сострадание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Тактичность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Умение ладить с людьми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Энтузиазм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 Целеустремленность </a:t>
            </a:r>
          </a:p>
          <a:p>
            <a:pPr algn="ctr"/>
            <a:endParaRPr lang="ru-RU" sz="4000" b="1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86193"/>
      </p:ext>
    </p:extLst>
  </p:cSld>
  <p:clrMapOvr>
    <a:masterClrMapping/>
  </p:clrMapOvr>
  <p:transition advClick="0" advTm="7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7" name="Text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31640" y="704382"/>
            <a:ext cx="648072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Использование  информационно-коммуникационных технологий (ИКТ) профессиональной деятельности</a:t>
            </a:r>
            <a:br>
              <a:rPr lang="ru-RU" sz="2800" b="1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b="1" dirty="0">
                <a:solidFill>
                  <a:srgbClr val="003399"/>
                </a:solidFill>
                <a:latin typeface="Microsoft Sans Serif"/>
                <a:cs typeface="Microsoft Sans Serif"/>
              </a:rPr>
              <a:t/>
            </a:r>
            <a:br>
              <a:rPr lang="ru-RU" sz="2800" b="1" dirty="0">
                <a:solidFill>
                  <a:srgbClr val="003399"/>
                </a:solidFill>
                <a:latin typeface="Microsoft Sans Serif"/>
                <a:cs typeface="Microsoft Sans Serif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копии интернет - страниц, используемых сайтов:</a:t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   </a:t>
            </a:r>
            <a: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MAAM.RU/., nsportal.ru,</a:t>
            </a: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     </a:t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   </a:t>
            </a:r>
            <a: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pedsovet.su, pedsovet.org/;</a:t>
            </a:r>
            <a:b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Официальный сайт детского сада «Сказка»</a:t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/>
                <a:cs typeface="Microsoft Sans Serif"/>
              </a:rPr>
              <a:t/>
            </a:r>
            <a:br>
              <a:rPr lang="ru-RU" sz="2800" dirty="0">
                <a:solidFill>
                  <a:srgbClr val="990000"/>
                </a:solidFill>
                <a:latin typeface="Microsoft Sans Serif"/>
                <a:cs typeface="Microsoft Sans Serif"/>
              </a:rPr>
            </a:br>
            <a:endParaRPr lang="ru-RU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59723"/>
      </p:ext>
    </p:extLst>
  </p:cSld>
  <p:clrMapOvr>
    <a:masterClrMapping/>
  </p:clrMapOvr>
  <p:transition advClick="0" advTm="7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2374166"/>
            <a:ext cx="62642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5400" b="1" dirty="0">
                <a:solidFill>
                  <a:srgbClr val="001C74"/>
                </a:solidFill>
                <a:latin typeface="Monotype Corsiva" panose="03010101010201010101" pitchFamily="66" charset="0"/>
              </a:rPr>
              <a:t>Фотоархив</a:t>
            </a:r>
          </a:p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/>
              <a:t> </a:t>
            </a:r>
            <a:endParaRPr lang="ru-RU" dirty="0"/>
          </a:p>
        </p:txBody>
      </p:sp>
      <p:pic>
        <p:nvPicPr>
          <p:cNvPr id="28674" name="Picture 2" descr="C:\Users\березка\Desktop\ф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68726"/>
            <a:ext cx="3191686" cy="27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2789663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/>
              <a:t> </a:t>
            </a:r>
            <a:endParaRPr lang="ru-RU" dirty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2" y="-194305"/>
            <a:ext cx="9144000" cy="6858000"/>
          </a:xfrm>
        </p:spPr>
      </p:pic>
      <p:pic>
        <p:nvPicPr>
          <p:cNvPr id="5125" name="Picture 5" descr="Изображение выглядит как внутренний, монитор, человек, экран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 rotWithShape="1">
          <a:blip r:embed="rId3"/>
          <a:srcRect l="8054" t="29057" b="28302"/>
          <a:stretch/>
        </p:blipFill>
        <p:spPr bwMode="auto">
          <a:xfrm>
            <a:off x="4789813" y="1212364"/>
            <a:ext cx="2850194" cy="3705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751">
            <a:off x="1266445" y="3476922"/>
            <a:ext cx="3306700" cy="225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4005">
            <a:off x="1375370" y="414610"/>
            <a:ext cx="3465793" cy="245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56096"/>
      </p:ext>
    </p:extLst>
  </p:cSld>
  <p:clrMapOvr>
    <a:masterClrMapping/>
  </p:clrMapOvr>
  <p:transition advClick="0" advTm="7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2789663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/>
              <a:t> </a:t>
            </a:r>
            <a:endParaRPr lang="ru-RU" dirty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/>
          <a:srcRect t="33631" r="588" b="34226"/>
          <a:stretch/>
        </p:blipFill>
        <p:spPr bwMode="auto">
          <a:xfrm rot="-900000">
            <a:off x="4674379" y="3308643"/>
            <a:ext cx="3655314" cy="2594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Изображение выглядит как внутренний&#10;&#10;Описание создано с высокой степенью достоверности"/>
          <p:cNvPicPr>
            <a:picLocks noChangeAspect="1" noChangeArrowheads="1"/>
          </p:cNvPicPr>
          <p:nvPr/>
        </p:nvPicPr>
        <p:blipFill rotWithShape="1">
          <a:blip r:embed="rId5"/>
          <a:srcRect t="33933" r="1205" b="33784"/>
          <a:stretch/>
        </p:blipFill>
        <p:spPr bwMode="auto">
          <a:xfrm rot="420000">
            <a:off x="1275196" y="3463750"/>
            <a:ext cx="3812361" cy="242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Изображение выглядит как внутренний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 rotWithShape="1">
          <a:blip r:embed="rId6"/>
          <a:srcRect l="-71" t="34466" r="206" b="33534"/>
          <a:stretch/>
        </p:blipFill>
        <p:spPr bwMode="auto">
          <a:xfrm rot="360000">
            <a:off x="2568321" y="613809"/>
            <a:ext cx="3662541" cy="2823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5417922"/>
      </p:ext>
    </p:extLst>
  </p:cSld>
  <p:clrMapOvr>
    <a:masterClrMapping/>
  </p:clrMapOvr>
  <p:transition advClick="0" advTm="7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7782" y="0"/>
            <a:ext cx="939552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888432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7" y="733426"/>
            <a:ext cx="67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3074" name="Picture 2" descr="Изображение выглядит как земля, здание, человек, внутренний&#10;&#10;Описание создано с высокой степенью достоверности"/>
          <p:cNvPicPr>
            <a:picLocks noChangeAspect="1" noChangeArrowheads="1"/>
          </p:cNvPicPr>
          <p:nvPr/>
        </p:nvPicPr>
        <p:blipFill rotWithShape="1">
          <a:blip r:embed="rId3"/>
          <a:srcRect t="28719" b="29008"/>
          <a:stretch/>
        </p:blipFill>
        <p:spPr bwMode="auto">
          <a:xfrm rot="-900000">
            <a:off x="5126799" y="3631083"/>
            <a:ext cx="2820244" cy="2301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/>
          <a:srcRect l="-248" t="34387" r="-456" b="34387"/>
          <a:stretch/>
        </p:blipFill>
        <p:spPr bwMode="auto">
          <a:xfrm>
            <a:off x="1518897" y="3666508"/>
            <a:ext cx="3349839" cy="2030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Изображение выглядит как внутренний, фотография&#10;&#10;Описание создано с высокой степенью достоверности"/>
          <p:cNvPicPr>
            <a:picLocks noChangeAspect="1" noChangeArrowheads="1"/>
          </p:cNvPicPr>
          <p:nvPr/>
        </p:nvPicPr>
        <p:blipFill rotWithShape="1">
          <a:blip r:embed="rId5"/>
          <a:srcRect t="29644" b="29249"/>
          <a:stretch/>
        </p:blipFill>
        <p:spPr bwMode="auto">
          <a:xfrm>
            <a:off x="2604243" y="732265"/>
            <a:ext cx="4234185" cy="2623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128651"/>
      </p:ext>
    </p:extLst>
  </p:cSld>
  <p:clrMapOvr>
    <a:masterClrMapping/>
  </p:clrMapOvr>
  <p:transition advClick="0" advTm="7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7782" y="0"/>
            <a:ext cx="939552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888432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7" y="733426"/>
            <a:ext cx="67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1327">
            <a:off x="1395416" y="3001497"/>
            <a:ext cx="280831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687">
            <a:off x="5299256" y="3176942"/>
            <a:ext cx="2433349" cy="285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07" y="733426"/>
            <a:ext cx="3816424" cy="24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550027"/>
      </p:ext>
    </p:extLst>
  </p:cSld>
  <p:clrMapOvr>
    <a:masterClrMapping/>
  </p:clrMapOvr>
  <p:transition advClick="0" advTm="7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29" y="765048"/>
            <a:ext cx="3389639" cy="26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64010"/>
            <a:ext cx="36965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779807"/>
      </p:ext>
    </p:extLst>
  </p:cSld>
  <p:clrMapOvr>
    <a:masterClrMapping/>
  </p:clrMapOvr>
  <p:transition advClick="0" advTm="7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672" y="-9252"/>
            <a:ext cx="914400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04856" cy="5616624"/>
          </a:xfrm>
        </p:spPr>
        <p:txBody>
          <a:bodyPr/>
          <a:lstStyle/>
          <a:p>
            <a:pPr algn="l" eaLnBrk="1" hangingPunct="1"/>
            <a: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b="1" dirty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Глоссарий</a:t>
            </a:r>
            <a: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Педагогическая технология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процесса.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   </a:t>
            </a:r>
            <a:r>
              <a:rPr lang="ru-RU" sz="1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Педагогическая компетентность-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совокупность профессиональных и личностных качеств, необходимых для успешной педагогической деятельности. Развитие профессиональной компетентности – это развитие творческой индивидуальности, восприимчивости к педагогическим инновациям, способностей адаптироваться в меняющейся педагогической среде.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   </a:t>
            </a:r>
            <a:r>
              <a:rPr lang="ru-RU" sz="1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Личностно-ориентированное обучение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— 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это такое обучение, где во главу угла ставится личность ребенка, 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ее самобытность, </a:t>
            </a:r>
            <a:r>
              <a:rPr lang="ru-RU" sz="1800" dirty="0" err="1">
                <a:solidFill>
                  <a:srgbClr val="7030A0"/>
                </a:solidFill>
                <a:latin typeface="Constantia" panose="02030602050306030303" pitchFamily="18" charset="0"/>
              </a:rPr>
              <a:t>самоценность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, субъектный опыт каждого сначала раскрывается, а затем согласовывается с содержанием образования. 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rgbClr val="003399"/>
                </a:solidFill>
                <a:latin typeface="Constantia" panose="02030602050306030303" pitchFamily="18" charset="0"/>
              </a:rPr>
              <a:t/>
            </a:r>
            <a:br>
              <a:rPr lang="ru-RU" sz="2000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r>
              <a:rPr lang="ru-RU" sz="1800" b="1" dirty="0">
                <a:solidFill>
                  <a:srgbClr val="003399"/>
                </a:solidFill>
                <a:latin typeface="Constantia" panose="02030602050306030303" pitchFamily="18" charset="0"/>
              </a:rPr>
              <a:t>  </a:t>
            </a:r>
            <a:br>
              <a:rPr lang="ru-RU" sz="1800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ru-RU" sz="1800" b="1" dirty="0">
              <a:solidFill>
                <a:srgbClr val="003399"/>
              </a:solidFill>
              <a:latin typeface="Constantia" panose="0203060205030603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79513" y="733426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09455028"/>
      </p:ext>
    </p:extLst>
  </p:cSld>
  <p:clrMapOvr>
    <a:masterClrMapping/>
  </p:clrMapOvr>
  <p:transition advClick="0" advTm="7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7" y="785814"/>
            <a:ext cx="5429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Общие сведения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349949" y="1903537"/>
            <a:ext cx="424834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ru-RU" sz="3600" b="1" dirty="0" err="1">
                <a:solidFill>
                  <a:srgbClr val="000099"/>
                </a:solidFill>
              </a:rPr>
              <a:t>Абзотова</a:t>
            </a:r>
            <a:r>
              <a:rPr lang="ru-RU" sz="3600" b="1" dirty="0">
                <a:solidFill>
                  <a:srgbClr val="000099"/>
                </a:solidFill>
              </a:rPr>
              <a:t> Иман </a:t>
            </a:r>
            <a:r>
              <a:rPr lang="ru-RU" sz="3600" b="1" dirty="0" err="1">
                <a:solidFill>
                  <a:srgbClr val="000099"/>
                </a:solidFill>
              </a:rPr>
              <a:t>Мусаевна</a:t>
            </a:r>
          </a:p>
          <a:p>
            <a:endParaRPr lang="ru-RU" sz="2400" b="1" u="sng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Общий стаж работы - </a:t>
            </a:r>
          </a:p>
          <a:p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 года</a:t>
            </a:r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2400" b="1" u="sng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Педагогический стаж –</a:t>
            </a:r>
          </a:p>
          <a:p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 года</a:t>
            </a:r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2400" b="1" u="sng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7"/>
            <a:ext cx="3024336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7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4" y="692150"/>
            <a:ext cx="64087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Мое педагогическое кредо: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«Пускай мне не суждено совершить подвиг, но я горжусь тем, что люди доверили самое дорогое-своих детей!»</a:t>
            </a:r>
            <a:r>
              <a:rPr lang="ru-RU" sz="3200" b="1" i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Мой девиз: </a:t>
            </a:r>
          </a:p>
          <a:p>
            <a:pPr algn="ctr"/>
            <a:r>
              <a:rPr lang="ru-RU" sz="3600" b="1" i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«Пришла в детский сад- улыбнись на пороге.</a:t>
            </a:r>
          </a:p>
          <a:p>
            <a:pPr algn="ctr"/>
            <a:r>
              <a:rPr lang="ru-RU" sz="3600" b="1" i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Все  то, что ты детям отдаешь,</a:t>
            </a:r>
          </a:p>
          <a:p>
            <a:pPr algn="ctr"/>
            <a:r>
              <a:rPr lang="ru-RU" sz="3600" b="1" i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Тебе возвратится в итоге»</a:t>
            </a:r>
            <a:endParaRPr lang="ru-RU" sz="3600" b="1" i="1" dirty="0">
              <a:solidFill>
                <a:srgbClr val="003399"/>
              </a:solidFill>
              <a:latin typeface="Monotype Corsiva" panose="03010101010201010101" pitchFamily="66" charset="0"/>
            </a:endParaRPr>
          </a:p>
          <a:p>
            <a:pPr algn="r"/>
            <a:endParaRPr lang="ru-RU" sz="2400" b="1" i="1" dirty="0">
              <a:solidFill>
                <a:srgbClr val="C00000"/>
              </a:solidFill>
            </a:endParaRPr>
          </a:p>
          <a:p>
            <a:pPr algn="r"/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75656" y="620714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Профессиональная карта</a:t>
            </a:r>
          </a:p>
        </p:txBody>
      </p:sp>
      <p:pic>
        <p:nvPicPr>
          <p:cNvPr id="8195" name="Picture 3" descr="Изображение выглядит как текст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 rotWithShape="1">
          <a:blip r:embed="rId3"/>
          <a:srcRect l="6931" t="11215" r="7921" b="7477"/>
          <a:stretch/>
        </p:blipFill>
        <p:spPr bwMode="auto">
          <a:xfrm>
            <a:off x="1505125" y="1412776"/>
            <a:ext cx="3570932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73132"/>
            <a:ext cx="396044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30990"/>
      </p:ext>
    </p:extLst>
  </p:cSld>
  <p:clrMapOvr>
    <a:masterClrMapping/>
  </p:clrMapOvr>
  <p:transition advClick="0" advTm="7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08" y="620714"/>
            <a:ext cx="3914079" cy="265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383616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991725"/>
      </p:ext>
    </p:extLst>
  </p:cSld>
  <p:clrMapOvr>
    <a:masterClrMapping/>
  </p:clrMapOvr>
  <p:transition advClick="0" advTm="7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3312368" cy="280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52" y="2424813"/>
            <a:ext cx="288131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520882"/>
      </p:ext>
    </p:extLst>
  </p:cSld>
  <p:clrMapOvr>
    <a:masterClrMapping/>
  </p:clrMapOvr>
  <p:transition advClick="0" advTm="7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86" y="913101"/>
            <a:ext cx="2341142" cy="309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13101"/>
            <a:ext cx="2324496" cy="310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160240" cy="282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067553"/>
      </p:ext>
    </p:extLst>
  </p:cSld>
  <p:clrMapOvr>
    <a:masterClrMapping/>
  </p:clrMapOvr>
  <p:transition advClick="0" advTm="7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Calibri" pitchFamily="34" charset="0"/>
              </a:rPr>
              <a:t>Мои достижения</a:t>
            </a:r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392488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754667"/>
      </p:ext>
    </p:extLst>
  </p:cSld>
  <p:clrMapOvr>
    <a:masterClrMapping/>
  </p:clrMapOvr>
  <p:transition advClick="0" advTm="7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" y="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Calibri" pitchFamily="34" charset="0"/>
              </a:rPr>
              <a:t>Д</a:t>
            </a:r>
            <a:r>
              <a:rPr lang="ru-RU" sz="3200" b="1" dirty="0" smtClean="0">
                <a:solidFill>
                  <a:srgbClr val="990000"/>
                </a:solidFill>
                <a:latin typeface="Calibri" pitchFamily="34" charset="0"/>
              </a:rPr>
              <a:t>остижения моих детей</a:t>
            </a:r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309634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27809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938240"/>
      </p:ext>
    </p:extLst>
  </p:cSld>
  <p:clrMapOvr>
    <a:masterClrMapping/>
  </p:clrMapOvr>
  <p:transition advClick="0" advTm="7000">
    <p:rand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96</Words>
  <Application>Microsoft Office PowerPoint</Application>
  <PresentationFormat>Экран (4:3)</PresentationFormat>
  <Paragraphs>70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  информационно-коммуникационных технологий (ИКТ) профессиональной деятельности  копии интернет - страниц, используемых сайтов:     MAAM.RU/., nsportal.ru,           pedsovet.su, pedsovet.org/;  Официальный сайт детского сада «Сказка»  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 Глоссарий  Педагогическая технология 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процесса.     Педагогическая компетентность- совокупность профессиональных и личностных качеств, необходимых для успешной педагогической деятельности. Развитие профессиональной компетентности – это развитие творческой индивидуальности, восприимчивости к педагогическим инновациям, способностей адаптироваться в меняющейся педагогической среде.     Личностно-ориентированное обучение —  это такое обучение, где во главу угла ставится личность ребенка,  ее самобытность, самоценность, субъектный опыт каждого сначала раскрывается, а затем согласовывается с содержанием образования.      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Сказка</cp:lastModifiedBy>
  <cp:revision>188</cp:revision>
  <dcterms:created xsi:type="dcterms:W3CDTF">2011-07-28T08:26:20Z</dcterms:created>
  <dcterms:modified xsi:type="dcterms:W3CDTF">2023-02-13T11:09:51Z</dcterms:modified>
</cp:coreProperties>
</file>